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93" r:id="rId2"/>
    <p:sldId id="795" r:id="rId3"/>
    <p:sldId id="809" r:id="rId4"/>
    <p:sldId id="811" r:id="rId5"/>
    <p:sldId id="810" r:id="rId6"/>
    <p:sldId id="808" r:id="rId7"/>
  </p:sldIdLst>
  <p:sldSz cx="12192000" cy="6858000"/>
  <p:notesSz cx="9926638" cy="6797675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4E4D20E-C466-4F52-A50E-90D808A95C26}">
          <p14:sldIdLst>
            <p14:sldId id="793"/>
            <p14:sldId id="795"/>
            <p14:sldId id="809"/>
            <p14:sldId id="811"/>
            <p14:sldId id="810"/>
            <p14:sldId id="808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k29wv" initials="k" lastIdx="0" clrIdx="0">
    <p:extLst>
      <p:ext uri="{19B8F6BF-5375-455C-9EA6-DF929625EA0E}">
        <p15:presenceInfo xmlns:p15="http://schemas.microsoft.com/office/powerpoint/2012/main" userId="kok29w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9"/>
    <a:srgbClr val="D9DADC"/>
    <a:srgbClr val="FFFFFF"/>
    <a:srgbClr val="005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89329" autoAdjust="0"/>
  </p:normalViewPr>
  <p:slideViewPr>
    <p:cSldViewPr snapToGrid="0">
      <p:cViewPr varScale="1">
        <p:scale>
          <a:sx n="64" d="100"/>
          <a:sy n="64" d="100"/>
        </p:scale>
        <p:origin x="948" y="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04"/>
    </p:cViewPr>
  </p:sorterViewPr>
  <p:notesViewPr>
    <p:cSldViewPr snapToGrid="0">
      <p:cViewPr>
        <p:scale>
          <a:sx n="66" d="100"/>
          <a:sy n="66" d="100"/>
        </p:scale>
        <p:origin x="8200" y="33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AB428-DE0C-49BF-90E7-B3CB4C7D1715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800" y="6456613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53CF4-3BA1-45F9-A12A-D45D9F9AC1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610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FF18C-CCFE-49B1-BEF3-4B981799B926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631825"/>
            <a:ext cx="4078288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3271380"/>
            <a:ext cx="7941310" cy="31852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0" y="6456613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04BFF-B250-4F34-8513-350D55F32A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77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EA99FBC-AF00-42B0-BD2A-52752CDF577E}"/>
              </a:ext>
            </a:extLst>
          </p:cNvPr>
          <p:cNvSpPr/>
          <p:nvPr userDrawn="1"/>
        </p:nvSpPr>
        <p:spPr>
          <a:xfrm>
            <a:off x="0" y="-1"/>
            <a:ext cx="12192000" cy="156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0FB5A2-895E-475E-BE5D-4CBBBCD99371}"/>
              </a:ext>
            </a:extLst>
          </p:cNvPr>
          <p:cNvSpPr/>
          <p:nvPr userDrawn="1"/>
        </p:nvSpPr>
        <p:spPr>
          <a:xfrm>
            <a:off x="0" y="5294381"/>
            <a:ext cx="12192000" cy="156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5773646-A7EF-41D6-B937-4C20FD9911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0457" y="3850481"/>
            <a:ext cx="3091543" cy="30067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26484" y="1787526"/>
            <a:ext cx="8641516" cy="1431924"/>
          </a:xfrm>
          <a:noFill/>
          <a:ln>
            <a:noFill/>
          </a:ln>
        </p:spPr>
        <p:txBody>
          <a:bodyPr anchor="ctr">
            <a:noAutofit/>
          </a:bodyPr>
          <a:lstStyle>
            <a:lvl1pPr algn="l">
              <a:defRPr sz="3600"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26484" y="3219450"/>
            <a:ext cx="8929864" cy="631031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10668000" y="1787526"/>
            <a:ext cx="288348" cy="1431924"/>
          </a:xfrm>
          <a:prstGeom prst="rect">
            <a:avLst/>
          </a:prstGeom>
          <a:solidFill>
            <a:srgbClr val="004389"/>
          </a:solidFill>
          <a:ln w="12700">
            <a:solidFill>
              <a:srgbClr val="0043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52" y="1787526"/>
            <a:ext cx="1433946" cy="143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1575" y="1800225"/>
            <a:ext cx="7766050" cy="184785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77925" y="3189288"/>
            <a:ext cx="7766050" cy="4587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1020425" y="381000"/>
            <a:ext cx="819150" cy="1190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09650" y="1800225"/>
            <a:ext cx="161925" cy="1847850"/>
          </a:xfrm>
          <a:prstGeom prst="rect">
            <a:avLst/>
          </a:prstGeom>
          <a:solidFill>
            <a:srgbClr val="00438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435429" y="6464299"/>
            <a:ext cx="746180" cy="149225"/>
          </a:xfrm>
          <a:prstGeom prst="rect">
            <a:avLst/>
          </a:prstGeom>
          <a:solidFill>
            <a:srgbClr val="004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97E1AF6-CF21-7641-ACB0-B8684542D5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1077" y="4482290"/>
            <a:ext cx="2480923" cy="2412904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204AD9-92AA-4506-A7AC-D8A3657978B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13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30680"/>
            <a:ext cx="10501800" cy="4501830"/>
          </a:xfrm>
        </p:spPr>
        <p:txBody>
          <a:bodyPr/>
          <a:lstStyle>
            <a:lvl1pPr marL="228600" indent="-228600">
              <a:buClr>
                <a:srgbClr val="004389"/>
              </a:buClr>
              <a:buFont typeface="Wingdings" panose="05000000000000000000" pitchFamily="2" charset="2"/>
              <a:buChar char="§"/>
              <a:defRPr sz="2000"/>
            </a:lvl1pPr>
            <a:lvl2pPr>
              <a:buClr>
                <a:srgbClr val="004389"/>
              </a:buClr>
              <a:defRPr/>
            </a:lvl2pPr>
            <a:lvl3pPr marL="1143000" indent="-228600">
              <a:buFont typeface="Symbol" panose="05050102010706020507" pitchFamily="18" charset="2"/>
              <a:buChar char="-"/>
              <a:defRPr/>
            </a:lvl3pPr>
            <a:lvl4pPr marL="1600200" indent="-228600">
              <a:buFont typeface="Symbol" panose="05050102010706020507" pitchFamily="18" charset="2"/>
              <a:buChar char="-"/>
              <a:defRPr sz="1800"/>
            </a:lvl4pPr>
            <a:lvl5pPr marL="2057400" indent="-228600">
              <a:buFont typeface="Symbol" panose="05050102010706020507" pitchFamily="18" charset="2"/>
              <a:buChar char="-"/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F0333C-101F-45D9-BA4B-426CE30D11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251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0"/>
          </p:nvPr>
        </p:nvSpPr>
        <p:spPr>
          <a:xfrm>
            <a:off x="838200" y="1630681"/>
            <a:ext cx="4914900" cy="4501829"/>
          </a:xfrm>
        </p:spPr>
        <p:txBody>
          <a:bodyPr/>
          <a:lstStyle>
            <a:lvl1pPr marL="228600" indent="-228600">
              <a:buClr>
                <a:srgbClr val="004389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004389"/>
              </a:buClr>
              <a:defRPr/>
            </a:lvl2pPr>
            <a:lvl3pPr marL="1143000" indent="-228600">
              <a:buFont typeface="Symbol" panose="05050102010706020507" pitchFamily="18" charset="2"/>
              <a:buChar char="-"/>
              <a:defRPr/>
            </a:lvl3pPr>
            <a:lvl4pPr marL="1600200" indent="-228600">
              <a:buFont typeface="Symbol" panose="05050102010706020507" pitchFamily="18" charset="2"/>
              <a:buChar char="-"/>
              <a:defRPr/>
            </a:lvl4pPr>
            <a:lvl5pPr marL="2057400" indent="-22860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1"/>
          </p:nvPr>
        </p:nvSpPr>
        <p:spPr>
          <a:xfrm>
            <a:off x="6172200" y="1630680"/>
            <a:ext cx="5181600" cy="4501829"/>
          </a:xfrm>
        </p:spPr>
        <p:txBody>
          <a:bodyPr/>
          <a:lstStyle>
            <a:lvl1pPr marL="228600" indent="-228600">
              <a:buClr>
                <a:srgbClr val="004389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004389"/>
              </a:buClr>
              <a:defRPr/>
            </a:lvl2pPr>
            <a:lvl3pPr marL="1143000" indent="-228600">
              <a:buFont typeface="Symbol" panose="05050102010706020507" pitchFamily="18" charset="2"/>
              <a:buChar char="-"/>
              <a:defRPr/>
            </a:lvl3pPr>
            <a:lvl4pPr marL="1600200" indent="-228600">
              <a:buFont typeface="Symbol" panose="05050102010706020507" pitchFamily="18" charset="2"/>
              <a:buChar char="-"/>
              <a:defRPr/>
            </a:lvl4pPr>
            <a:lvl5pPr marL="2057400" indent="-22860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ECCF36-4CEA-4584-9CDA-A938E1B5BAC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117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9B117B0-BFC5-4E8F-9B94-345EBFE76B1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746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C7837D6-821C-420E-83D6-7AB2183F9A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656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269671" y="512384"/>
            <a:ext cx="9070329" cy="716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630680"/>
            <a:ext cx="10501800" cy="4501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000" y="512384"/>
            <a:ext cx="1643743" cy="721658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11340000" y="512384"/>
            <a:ext cx="138792" cy="716587"/>
          </a:xfrm>
          <a:prstGeom prst="rect">
            <a:avLst/>
          </a:prstGeom>
          <a:solidFill>
            <a:srgbClr val="004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432000" y="6464299"/>
            <a:ext cx="746180" cy="149225"/>
          </a:xfrm>
          <a:prstGeom prst="rect">
            <a:avLst/>
          </a:prstGeom>
          <a:solidFill>
            <a:srgbClr val="004389"/>
          </a:solidFill>
          <a:ln w="12700">
            <a:solidFill>
              <a:srgbClr val="0043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432000" y="6464299"/>
            <a:ext cx="746180" cy="149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E8D993-E95F-491F-9987-D09E7E644F2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0BE8A0-6A29-4B5F-9296-53A67E3A7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78180" y="6464299"/>
            <a:ext cx="6975220" cy="149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73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8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slideLayout" Target="../slideLayouts/slideLayout3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slideLayout" Target="../slideLayouts/slideLayout3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AC2C7-AABC-4292-B98A-A2E7EE463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374" y="1787526"/>
            <a:ext cx="8716617" cy="1431924"/>
          </a:xfrm>
        </p:spPr>
        <p:txBody>
          <a:bodyPr/>
          <a:lstStyle/>
          <a:p>
            <a:r>
              <a:rPr lang="de-DE" sz="2800" dirty="0"/>
              <a:t>Thema </a:t>
            </a:r>
            <a:r>
              <a:rPr lang="de-DE" sz="2800" dirty="0" err="1"/>
              <a:t>xy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4AE35B-3523-4F5B-894F-A693617DAF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Referent – Datum </a:t>
            </a:r>
          </a:p>
        </p:txBody>
      </p:sp>
    </p:spTree>
    <p:extLst>
      <p:ext uri="{BB962C8B-B14F-4D97-AF65-F5344CB8AC3E}">
        <p14:creationId xmlns:p14="http://schemas.microsoft.com/office/powerpoint/2010/main" val="364058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1E393D9F-9CD2-45AC-BB1D-76DC6B67B81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135256" y="1700213"/>
            <a:ext cx="10204258" cy="565538"/>
          </a:xfrm>
          <a:prstGeom prst="rect">
            <a:avLst/>
          </a:prstGeom>
          <a:solidFill>
            <a:srgbClr val="D9D9D9">
              <a:lumMod val="10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25236A-C2D6-4D23-9489-4337F690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4285C2-D781-4BD7-A593-FE60FF267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Rechteck 5">
            <a:hlinkClick r:id="" action="ppaction://noaction"/>
            <a:extLst>
              <a:ext uri="{FF2B5EF4-FFF2-40B4-BE49-F238E27FC236}">
                <a16:creationId xmlns:a16="http://schemas.microsoft.com/office/drawing/2014/main" id="{C44D77D1-BC4D-488E-A5E2-4D3BBD427E7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89463" y="2974165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Mann</a:t>
            </a:r>
          </a:p>
        </p:txBody>
      </p:sp>
      <p:sp>
        <p:nvSpPr>
          <p:cNvPr id="7" name="Ellipse 6">
            <a:hlinkClick r:id="" action="ppaction://noaction"/>
            <a:extLst>
              <a:ext uri="{FF2B5EF4-FFF2-40B4-BE49-F238E27FC236}">
                <a16:creationId xmlns:a16="http://schemas.microsoft.com/office/drawing/2014/main" id="{46CD7EA2-FBCF-414C-8AAE-9F18B391F5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52486" y="2974165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8" name="Rechteck 7">
            <a:hlinkClick r:id="" action="ppaction://noaction"/>
            <a:extLst>
              <a:ext uri="{FF2B5EF4-FFF2-40B4-BE49-F238E27FC236}">
                <a16:creationId xmlns:a16="http://schemas.microsoft.com/office/drawing/2014/main" id="{1D51FAB0-0D68-4400-AB25-55A31E85703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89463" y="2337189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Muster</a:t>
            </a:r>
          </a:p>
        </p:txBody>
      </p:sp>
      <p:sp>
        <p:nvSpPr>
          <p:cNvPr id="9" name="Ellipse 8">
            <a:hlinkClick r:id="" action="ppaction://noaction"/>
            <a:extLst>
              <a:ext uri="{FF2B5EF4-FFF2-40B4-BE49-F238E27FC236}">
                <a16:creationId xmlns:a16="http://schemas.microsoft.com/office/drawing/2014/main" id="{4FF74295-BAAB-4F49-9059-E5D60F20437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52486" y="2337189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" name="Rechteck 10">
            <a:hlinkClick r:id="" action="ppaction://noaction"/>
            <a:extLst>
              <a:ext uri="{FF2B5EF4-FFF2-40B4-BE49-F238E27FC236}">
                <a16:creationId xmlns:a16="http://schemas.microsoft.com/office/drawing/2014/main" id="{0F452038-0B46-43D1-A0E9-36CC79644F9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89463" y="1700213"/>
            <a:ext cx="5509580" cy="5655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Max</a:t>
            </a:r>
          </a:p>
        </p:txBody>
      </p:sp>
      <p:sp>
        <p:nvSpPr>
          <p:cNvPr id="12" name="Ellipse 11">
            <a:hlinkClick r:id="" action="ppaction://noaction"/>
            <a:extLst>
              <a:ext uri="{FF2B5EF4-FFF2-40B4-BE49-F238E27FC236}">
                <a16:creationId xmlns:a16="http://schemas.microsoft.com/office/drawing/2014/main" id="{7B22567B-2544-464F-9D59-95077DAB987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52486" y="1700213"/>
            <a:ext cx="565540" cy="565538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AAE99998-BB87-4249-9C08-427655E797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/>
              <a:t>Titel/Thema/Veranstaltungsname – Referent (Ändern über "Einfügen -&gt; Kopf- und Fußzeile")</a:t>
            </a:r>
          </a:p>
        </p:txBody>
      </p:sp>
      <p:sp>
        <p:nvSpPr>
          <p:cNvPr id="13" name="Ellipse 12">
            <a:hlinkClick r:id="" action="ppaction://noaction"/>
            <a:extLst>
              <a:ext uri="{FF2B5EF4-FFF2-40B4-BE49-F238E27FC236}">
                <a16:creationId xmlns:a16="http://schemas.microsoft.com/office/drawing/2014/main" id="{E7A8D195-F44A-4AFC-8057-311B13AC734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52486" y="3611141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5" name="Rechteck 14">
            <a:hlinkClick r:id="" action="ppaction://noaction"/>
            <a:extLst>
              <a:ext uri="{FF2B5EF4-FFF2-40B4-BE49-F238E27FC236}">
                <a16:creationId xmlns:a16="http://schemas.microsoft.com/office/drawing/2014/main" id="{C1672257-62A7-43C9-8FEC-8068102EBB7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489463" y="3611140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…</a:t>
            </a:r>
            <a:r>
              <a:rPr lang="en-US" b="1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usw</a:t>
            </a:r>
            <a:endParaRPr lang="en-US" b="1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5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DB8C1-FD24-4E02-A0E3-FCD13B4CD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43ED65-F553-4597-AB41-F84CD311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05604F-3333-4F1E-9ECD-E85106AA39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1F4688-55CF-47A1-988D-8CB5C10325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309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1E393D9F-9CD2-45AC-BB1D-76DC6B67B81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178180" y="2337187"/>
            <a:ext cx="10204258" cy="565538"/>
          </a:xfrm>
          <a:prstGeom prst="rect">
            <a:avLst/>
          </a:prstGeom>
          <a:solidFill>
            <a:srgbClr val="D9D9D9">
              <a:lumMod val="10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25236A-C2D6-4D23-9489-4337F690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4285C2-D781-4BD7-A593-FE60FF267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Rechteck 5">
            <a:hlinkClick r:id="" action="ppaction://noaction"/>
            <a:extLst>
              <a:ext uri="{FF2B5EF4-FFF2-40B4-BE49-F238E27FC236}">
                <a16:creationId xmlns:a16="http://schemas.microsoft.com/office/drawing/2014/main" id="{C44D77D1-BC4D-488E-A5E2-4D3BBD427E7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89463" y="2974165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Mann</a:t>
            </a:r>
          </a:p>
        </p:txBody>
      </p:sp>
      <p:sp>
        <p:nvSpPr>
          <p:cNvPr id="7" name="Ellipse 6">
            <a:hlinkClick r:id="" action="ppaction://noaction"/>
            <a:extLst>
              <a:ext uri="{FF2B5EF4-FFF2-40B4-BE49-F238E27FC236}">
                <a16:creationId xmlns:a16="http://schemas.microsoft.com/office/drawing/2014/main" id="{46CD7EA2-FBCF-414C-8AAE-9F18B391F5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52486" y="2974165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8" name="Rechteck 7">
            <a:hlinkClick r:id="" action="ppaction://noaction"/>
            <a:extLst>
              <a:ext uri="{FF2B5EF4-FFF2-40B4-BE49-F238E27FC236}">
                <a16:creationId xmlns:a16="http://schemas.microsoft.com/office/drawing/2014/main" id="{1D51FAB0-0D68-4400-AB25-55A31E85703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89463" y="2337189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Muster</a:t>
            </a:r>
          </a:p>
        </p:txBody>
      </p:sp>
      <p:sp>
        <p:nvSpPr>
          <p:cNvPr id="9" name="Ellipse 8">
            <a:hlinkClick r:id="" action="ppaction://noaction"/>
            <a:extLst>
              <a:ext uri="{FF2B5EF4-FFF2-40B4-BE49-F238E27FC236}">
                <a16:creationId xmlns:a16="http://schemas.microsoft.com/office/drawing/2014/main" id="{4FF74295-BAAB-4F49-9059-E5D60F20437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52486" y="2337189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" name="Rechteck 10">
            <a:hlinkClick r:id="" action="ppaction://noaction"/>
            <a:extLst>
              <a:ext uri="{FF2B5EF4-FFF2-40B4-BE49-F238E27FC236}">
                <a16:creationId xmlns:a16="http://schemas.microsoft.com/office/drawing/2014/main" id="{0F452038-0B46-43D1-A0E9-36CC79644F9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89463" y="1700213"/>
            <a:ext cx="5509580" cy="56553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Max</a:t>
            </a:r>
          </a:p>
        </p:txBody>
      </p:sp>
      <p:sp>
        <p:nvSpPr>
          <p:cNvPr id="12" name="Ellipse 11">
            <a:hlinkClick r:id="" action="ppaction://noaction"/>
            <a:extLst>
              <a:ext uri="{FF2B5EF4-FFF2-40B4-BE49-F238E27FC236}">
                <a16:creationId xmlns:a16="http://schemas.microsoft.com/office/drawing/2014/main" id="{7B22567B-2544-464F-9D59-95077DAB987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52486" y="1700213"/>
            <a:ext cx="565540" cy="565538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AAE99998-BB87-4249-9C08-427655E797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/>
              <a:t>Titel/Thema/Veranstaltungsname – Referent (Ändern über "Einfügen -&gt; Kopf- und Fußzeile")</a:t>
            </a:r>
          </a:p>
        </p:txBody>
      </p:sp>
      <p:sp>
        <p:nvSpPr>
          <p:cNvPr id="13" name="Ellipse 12">
            <a:hlinkClick r:id="" action="ppaction://noaction"/>
            <a:extLst>
              <a:ext uri="{FF2B5EF4-FFF2-40B4-BE49-F238E27FC236}">
                <a16:creationId xmlns:a16="http://schemas.microsoft.com/office/drawing/2014/main" id="{E7A8D195-F44A-4AFC-8057-311B13AC734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52486" y="3611141"/>
            <a:ext cx="565540" cy="56553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50800" cap="flat" cmpd="sng" algn="ctr">
            <a:solidFill>
              <a:srgbClr val="FFFFFF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85725" bIns="1428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>
                    <a:lumMod val="100000"/>
                  </a:schemeClr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5" name="Rechteck 14">
            <a:hlinkClick r:id="" action="ppaction://noaction"/>
            <a:extLst>
              <a:ext uri="{FF2B5EF4-FFF2-40B4-BE49-F238E27FC236}">
                <a16:creationId xmlns:a16="http://schemas.microsoft.com/office/drawing/2014/main" id="{C1672257-62A7-43C9-8FEC-8068102EBB7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489463" y="3611140"/>
            <a:ext cx="5509580" cy="56553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85725" tIns="142875" rIns="0" bIns="1428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…</a:t>
            </a:r>
            <a:r>
              <a:rPr lang="en-US" b="1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rPr>
              <a:t>usw</a:t>
            </a:r>
            <a:endParaRPr lang="en-US" b="1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85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2295C-CB77-4E76-BFA9-57C09220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3717A2-F0F0-4EA4-BA5D-4DE6449D0B8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107231-F486-4C57-BD0C-61A9B4971CF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56D982-77E1-437A-B5A6-C13108D055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BE8D993-E95F-491F-9987-D09E7E644F2F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9E3AB8-B655-4B88-A163-42FC79D2E3E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Titel/Thema/Veranstaltungsname – Referent (Ändern über "Einfügen -&gt; 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654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21">
            <a:extLst>
              <a:ext uri="{FF2B5EF4-FFF2-40B4-BE49-F238E27FC236}">
                <a16:creationId xmlns:a16="http://schemas.microsoft.com/office/drawing/2014/main" id="{0A0D0A07-6304-4F68-9766-54427F62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969155"/>
            <a:ext cx="403225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Lucida Grande" charset="0"/>
              <a:buChar char="□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Lucida Grande" charset="0"/>
              <a:buChar char="□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Lucida Grande" charset="0"/>
              <a:buChar char="□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b="1" dirty="0"/>
              <a:t>KONTAKT</a:t>
            </a:r>
            <a:endParaRPr lang="de-DE" altLang="de-DE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/>
              <a:t>Max Mustermann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/>
              <a:t>Musterstraße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/>
              <a:t>00000 Musterstadt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F09D3D7-5DC1-4142-B06C-3A7F62A621F8}"/>
              </a:ext>
            </a:extLst>
          </p:cNvPr>
          <p:cNvSpPr/>
          <p:nvPr/>
        </p:nvSpPr>
        <p:spPr>
          <a:xfrm>
            <a:off x="10541000" y="1625600"/>
            <a:ext cx="809625" cy="20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237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6cd991bf-f022-4378-96e7-2c338aeb3f5a"/>
  <p:tag name="EE4P_AGENDAWIZARD" val="&lt;ee4p&gt;&lt;layouts&gt;&lt;layout name=&quot;Box Circle&quot; id=&quot;1_5&quot;&gt;&lt;standard&gt;&lt;textframe horizontalAnchor=&quot;1&quot; marginBottom=&quot;10&quot; marginLeft=&quot;0&quot; marginRight=&quot;0&quot; marginTop=&quot;10&quot; orientation=&quot;1&quot; verticalAnchor=&quot;1&quot; /&gt;&lt;font name=&quot;Arial&quot; bold=&quot;0&quot; italic=&quot;0&quot; color=&quot;13&quot; /&gt;&lt;paragraphformat firstLineIndent=&quot;0&quot; leftIndent=&quot;0&quot; rightIndent=&quot;0&quot; lineRuleBefore=&quot;&quot; lineRuleWithin=&quot;&quot; lineRuleAfter=&quot;&quot; spaceBefore=&quot;&quot; spaceWithin=&quot;&quot; spaceAfter=&quot;&quot; /&gt;&lt;fill visible=&quot;0&quot; /&gt;&lt;line visible=&quot;0&quot; /&gt;&lt;bulletformat visible=&quot;0&quot; /&gt;&lt;/standard&gt;&lt;agenda name=&quot;New Agenda&quot; title=&quot;Agenda&quot; subtitle=&quot;&quot; sizingModeId=&quot;2&quot; fontSize=&quot;16&quot; fontSizeAuto=&quot;1&quot; startTime=&quot;540&quot; timeFormatId=&quot;1&quot; startItemNo=&quot;1&quot; createSingleAgendaSlide=&quot;1&quot; createSeparatingSlides=&quot;1&quot; createBackupSlide=&quot;1&quot; /&gt;&lt;columns&gt;&lt;column field=&quot;itemno&quot; label=&quot;No.&quot; checked=&quot;1&quot; leftSpacing=&quot;0&quot; rightSpacing=&quot;0&quot; dock=&quot;1&quot; fixedWidth=&quot;39.58284&quot; /&gt;&lt;column field=&quot;topic&quot; label=&quot;Topic&quot; leftSpacing=&quot;5&quot; rightDistribute=&quot;1&quot; dock=&quot;1&quot; /&gt;&lt;column field=&quot;responsible&quot; label=&quot;Responsible&quot; visible=&quot;1&quot; checked=&quot;1&quot; leftSpacing=&quot;10&quot; rightDistribute=&quot;1&quot; dock=&quot;1&quot; /&gt;&lt;column field=&quot;freecolumn&quot; label=&quot;&quot; visible=&quot;1&quot; checked=&quot;0&quot; leftSpacing=&quot;10&quot; rightDistribute=&quot;1&quot; dock=&quot;1&quot; /&gt;&lt;column field=&quot;timeslot&quot; label=&quot;Time Slot&quot; visible=&quot;1&quot; checked=&quot;1&quot; leftSpacing=&quot;10&quot; rightSpacing=&quot;6&quot; dock=&quot;2&quot; /&gt;&lt;column field=&quot;pageno&quot; label=&quot;Page No.&quot; visible=&quot;1&quot; checked=&quot;0&quot; leftSpacing=&quot;10&quot; rightSpacing=&quot;6&quot; dock=&quot;2&quot; /&gt;&lt;/columns&gt;&lt;position left=&quot;31.12504&quot; top=&quot;133.875&quot; width=&quot;657.75&quot; height=&quot;351.625&quot; /&gt;&lt;!--&#10;      &lt;subtitle&gt;&#10;        &lt;position left=&quot;31.25&quot; top=&quot;92.00031&quot; width=&quot;657.75&quot; height=&quot;19.25&quot;/&gt;&#10;        &lt;font size=&quot;16&quot;/&gt;&#10;        &lt;textframe marginBottom=&quot;0&quot; marginTop=&quot;0&quot;/&gt;&#10;        &lt;paragraphformat alignment=&quot;1&quot;/&gt;&#10;      &lt;/subtitle&gt;&#10;   --&gt;&lt;settings allowedSizingModeIds=&quot;1|2&quot; allowedFontSizes=&quot;8|9|10.5|11|12|14|16|18&quot; allowedTimeFormatIds=&quot;1|2|3&quot; slideLayout=&quot;11&quot; customLayoutName=&quot;Nur Titel|Title Only&quot; customLayoutIndex=&quot;&quot; showBreak=&quot;1&quot; singleAgendaSlideSelected=&quot;0&quot; backupSlideTitle=&quot;Backup: %agendaName%&quot; topMargin=&quot;0&quot; leftMargin=&quot;0&quot; allowedLevels=&quot;4&quot; itemNoFormats=&quot;{1}¦{1}.{2}¦{3:alphaLC}¦{3:alphaLC}.{4:alphaLC}&quot; /&gt;&lt;!-- Agenda item formats --&gt;&lt;cases&gt;&lt;case level=&quot;1&quot; selected=&quot;0&quot; break=&quot;0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textframe marginLeft=&quot;6&quot; /&gt;&lt;font bold=&quot;1&quot; /&gt;&lt;/element&gt;&lt;element field=&quot;responsible&quot; type=&quot;autoshape&quot; autoShapeType=&quot;1&quot; indent=&quot;(level-1)*44.58284*scale*fontScale&quot; indentType=&quot;1&quot;&gt;&lt;paragraphformat alignment=&quot;1&quot; /&gt;&lt;/element&gt;&lt;element field=&quot;freecolumn&quot; type=&quot;autoshape&quot; autoShapeType=&quot;1&quot; indent=&quot;(level-1)*44.58284*scale*fontScale&quot; indentType=&quot;1&quot;&gt;&lt;paragraphformat alignment=&quot;1&quot; /&gt;&lt;/element&gt;&lt;element field=&quot;timeslot&quot; type=&quot;autoshape&quot; autoShapeType=&quot;1&quot;&gt;&lt;paragraphformat alignment=&quot;1&quot; /&gt;&lt;/element&gt;&lt;element field=&quot;pageno&quot; type=&quot;autoshape&quot; autoShapeType=&quot;1&quot;&gt;&lt;paragraphformat alignment=&quot;3&quot; /&gt;&lt;/element&gt;&lt;/case&gt;&lt;case level=&quot;1&quot; selected=&quot;1&quot; break=&quot;0&quot; topMinSpacing=&quot;5&quot; topMaxSpacing=&quot;5&quot; bottomMinSpacing=&quot;0&quot; bottomMaxSpacing=&quot;0&quot;&gt;&lt;element type=&quot;autoshape&quot; autoShapeType=&quot;1&quot; value=&quot;&quot;&gt;&lt;position left=&quot;((level-0.5)*39.58284+(level-1)*5)*scale*fontScale&quot; top=&quot;0&quot; width=&quot;agendaWidth-(((level-0.5)*39.58284+(level-1)*5)*scale*fontScale)&quot; height=&quot;itemHeight&quot; /&gt;&lt;fill foreColor=&quot;#D9D9D9&quot; visible=&quot;1&quot; /&gt;&lt;/element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font bold=&quot;1&quot; /&gt;&lt;textframe marginLeft=&quot;6&quot; /&gt;&lt;/element&gt;&lt;element field=&quot;responsible&quot; type=&quot;autoshape&quot; autoShapeType=&quot;1&quot; indent=&quot;(level-1)*44.58284*scale*fontScale&quot; indentType=&quot;1&quot;&gt;&lt;paragraphformat alignment=&quot;1&quot; /&gt;&lt;/element&gt;&lt;element field=&quot;freecolumn&quot; type=&quot;autoshape&quot; autoShapeType=&quot;1&quot; indent=&quot;(level-1)*44.58284*scale*fontScale&quot; indentType=&quot;1&quot;&gt;&lt;paragraphformat alignment=&quot;1&quot; /&gt;&lt;/element&gt;&lt;element field=&quot;timeslot&quot; type=&quot;autoshape&quot; autoShapeType=&quot;1&quot;&gt;&lt;paragraphformat alignment=&quot;1&quot; /&gt;&lt;/element&gt;&lt;element field=&quot;pageno&quot; type=&quot;autoshape&quot; autoShapeType=&quot;1&quot;&gt;&lt;paragraphformat alignment=&quot;3&quot; /&gt;&lt;/element&gt;&lt;/case&gt;&lt;case level=&quot;1&quot; selected=&quot;0&quot; break=&quot;1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textframe marginLeft=&quot;6&quot; /&gt;&lt;font bold=&quot;1&quot; italic=&quot;1&quot; /&gt;&lt;/element&gt;&lt;element field=&quot;responsible&quot; type=&quot;autoshape&quot; autoShapeType=&quot;1&quot; indent=&quot;(level-1)*44.58284*scale*fontScale&quot; indentType=&quot;1&quot;&gt;&lt;paragraphformat alignment=&quot;1&quot; /&gt;&lt;font italic=&quot;1&quot; /&gt;&lt;/element&gt;&lt;element field=&quot;freecolumn&quot; type=&quot;autoshape&quot; autoShapeType=&quot;1&quot; indent=&quot;(level-1)*44.58284*scale*fontScale&quot; indentType=&quot;1&quot;&gt;&lt;paragraphformat alignment=&quot;1&quot; /&gt;&lt;font italic=&quot;1&quot; /&gt;&lt;/element&gt;&lt;element field=&quot;timeslot&quot; type=&quot;autoshape&quot; autoShapeType=&quot;1&quot;&gt;&lt;paragraphformat alignment=&quot;1&quot; /&gt;&lt;font italic=&quot;1&quot; /&gt;&lt;/element&gt;&lt;element field=&quot;pageno&quot; type=&quot;autoshape&quot; autoShapeType=&quot;1&quot;&gt;&lt;paragraphformat alignment=&quot;3&quot; /&gt;&lt;font italic=&quot;1&quot; /&gt;&lt;/element&gt;&lt;/case&gt;&lt;case level=&quot;1&quot; selected=&quot;1&quot; break=&quot;1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type=&quot;autoshape&quot; autoShapeType=&quot;1&quot; value=&quot;&quot;&gt;&lt;position left=&quot;((level-0.5)*39.58284+(level-1)*5)*scale*fontScale&quot; top=&quot;0&quot; width=&quot;agendaWidth-(((level-0.5)*39.58284+(level-1)*5)*scale*fontScale)&quot; height=&quot;itemHeight&quot; /&gt;&lt;fill foreColor=&quot;#D9D9D9&quot; visible=&quot;1&quot; /&gt;&lt;/element&gt;&lt;element field=&quot;topic&quot; type=&quot;autoshape&quot; autoShapeType=&quot;1&quot; indent=&quot;(level-1)*44.58284*scale*fontScale&quot; indentType=&quot;2&quot;&gt;&lt;paragraphformat alignment=&quot;1&quot; /&gt;&lt;font bold=&quot;1&quot; italic=&quot;1&quot; /&gt;&lt;textframe marginLeft=&quot;6&quot; /&gt;&lt;/element&gt;&lt;element field=&quot;responsible&quot; type=&quot;autoshape&quot; autoShapeType=&quot;1&quot; indent=&quot;(level-1)*44.58284*scale*fontScale&quot; indentType=&quot;1&quot;&gt;&lt;paragraphformat alignment=&quot;1&quot; /&gt;&lt;font italic=&quot;1&quot; /&gt;&lt;/element&gt;&lt;element field=&quot;freecolumn&quot; type=&quot;autoshape&quot; autoShapeType=&quot;1&quot; indent=&quot;(level-1)*44.58284*scale*fontScale&quot; indentType=&quot;1&quot;&gt;&lt;paragraphformat alignment=&quot;1&quot; /&gt;&lt;font italic=&quot;1&quot; /&gt;&lt;/element&gt;&lt;element field=&quot;timeslot&quot; type=&quot;autoshape&quot; autoShapeType=&quot;1&quot;&gt;&lt;paragraphformat alignment=&quot;1&quot; /&gt;&lt;font italic=&quot;1&quot; /&gt;&lt;/element&gt;&lt;element field=&quot;pageno&quot; type=&quot;autoshape&quot; autoShapeType=&quot;1&quot;&gt;&lt;paragraphformat alignment=&quot;3&quot; /&gt;&lt;font italic=&quot;1&quot; /&gt;&lt;/element&gt;&lt;/case&gt;&lt;/cases&gt;&lt;!-- Elements on slide independent of items --&gt;&lt;elements&gt;&lt;!--&#10;        &lt;element type=&quot;textbox&quot; zOrder=&quot;1&quot; value=&quot;test&quot;&gt;&#10;          &lt;position left=&quot;0&quot; top=&quot;0&quot; width=&quot;30&quot; height=&quot;30&quot;/&gt;&#10;        &lt;/element&gt;&#10;      --&gt;&lt;/elements&gt;&lt;/layout&gt;&lt;/layouts&gt;&lt;contents&gt;&lt;agenda name=&quot;New Agenda&quot; title=&quot;Agenda&quot; subtitle=&quot;&quot; sizingModeId=&quot;2&quot; fontSize=&quot;18&quot; fontSizeAuto=&quot;0&quot; startTime=&quot;540&quot; timeFormatId=&quot;1&quot; startItemNo=&quot;1&quot; createSingleAgendaSlide=&quot;1&quot; createSeparatingSlides=&quot;1&quot; createBackupSlide=&quot;0&quot; layoutId=&quot;1_5&quot; createSections=&quot;0&quot; singleSlideId=&quot;1f41c5e8-cc5f-465b-9715-aa8b127e79b7&quot;&gt;&lt;columns&gt;&lt;column field=&quot;itemno&quot; label=&quot;No.&quot; checked=&quot;1&quot; leftSpacing=&quot;0&quot; rightSpacing=&quot;0&quot; dock=&quot;1&quot; fixedWidth=&quot;31.50472&quot; /&gt;&lt;column field=&quot;topic&quot; label=&quot;Topic&quot; leftSpacing=&quot;5.625&quot; rightDistribute=&quot;1&quot; dock=&quot;1&quot; rightSpacing=&quot;173.7692&quot; /&gt;&lt;column field=&quot;responsible&quot; label=&quot;Responsible&quot; visible=&quot;1&quot; checked=&quot;0&quot; leftSpacing=&quot;10&quot; rightDistribute=&quot;1&quot; dock=&quot;1&quot; /&gt;&lt;column field=&quot;freecolumn&quot; label=&quot;&quot; visible=&quot;1&quot; checked=&quot;0&quot; leftSpacing=&quot;10&quot; rightDistribute=&quot;1&quot; dock=&quot;1&quot; /&gt;&lt;column field=&quot;timeslot&quot; label=&quot;Time Slot&quot; visible=&quot;1&quot; checked=&quot;0&quot; leftSpacing=&quot;10&quot; rightSpacing=&quot;6&quot; dock=&quot;2&quot; /&gt;&lt;column field=&quot;pageno&quot; label=&quot;Page No.&quot; visible=&quot;1&quot; checked=&quot;0&quot; leftSpacing=&quot;10&quot; rightSpacing=&quot;6&quot; dock=&quot;2&quot; /&gt;&lt;/columns&gt;&lt;items&gt;&lt;item duration=&quot;30&quot; id=&quot;fd7ab121-4911-4bfd-8c57-08af70dd2909&quot; parentId=&quot;&quot; level=&quot;1&quot; generateAgendaSlide=&quot;1&quot; showAgendaItem=&quot;1&quot; isBreak=&quot;0&quot; topic=&quot;Motivation&quot; agendaSlideId=&quot;a53e7d98-fb91-4b4a-868c-b4530f29ac09&quot; /&gt;&lt;item duration=&quot;30&quot; id=&quot;ca0844e6-7e3b-4da0-b6c5-e35c240dcdd5&quot; parentId=&quot;&quot; level=&quot;1&quot; generateAgendaSlide=&quot;1&quot; showAgendaItem=&quot;1&quot; isBreak=&quot;0&quot; topic=&quot;Building an Image Recognition Application&quot; agendaSlideId=&quot;54b181dd-779d-49ad-b71c-0d824b6ce194&quot; /&gt;&lt;item duration=&quot;30&quot; id=&quot;fdd4148a-7990-4159-a54e-7a964b8f1997&quot; parentId=&quot;ca0844e6-7e3b-4da0-b6c5-e35c240dcdd5&quot; level=&quot;2&quot; generateAgendaSlide=&quot;1&quot; showAgendaItem=&quot;1&quot; isBreak=&quot;0&quot; topic=&quot;Defining the Task&quot; agendaSlideId=&quot;5650935f-7705-4ee6-a20a-f548c292d795&quot; /&gt;&lt;item duration=&quot;30&quot; id=&quot;15f1d1b4-f72b-44eb-9ba3-b598f4eab870&quot; parentId=&quot;ca0844e6-7e3b-4da0-b6c5-e35c240dcdd5&quot; level=&quot;2&quot; generateAgendaSlide=&quot;1&quot; showAgendaItem=&quot;1&quot; isBreak=&quot;0&quot; topic=&quot;Composing the Neural Network&quot; agendaSlideId=&quot;ecd92929-a474-4049-9d0f-a6e536c9156a&quot; /&gt;&lt;item duration=&quot;30&quot; id=&quot;2aafa558-519b-4a57-b970-890fb4eec47b&quot; parentId=&quot;ca0844e6-7e3b-4da0-b6c5-e35c240dcdd5&quot; level=&quot;2&quot; generateAgendaSlide=&quot;1&quot; showAgendaItem=&quot;1&quot; isBreak=&quot;0&quot; topic=&quot;Training Strategy&quot; agendaSlideId=&quot;1c34245d-a62f-469e-a987-983a00000045&quot; /&gt;&lt;item duration=&quot;30&quot; id=&quot;a63ddce6-b5b1-4e49-80e5-4a4af45bda54&quot; parentId=&quot;ca0844e6-7e3b-4da0-b6c5-e35c240dcdd5&quot; level=&quot;2&quot; generateAgendaSlide=&quot;1&quot; showAgendaItem=&quot;1&quot; isBreak=&quot;0&quot; topic=&quot;Communication and Tools&quot; agendaSlideId=&quot;d9a30c73-7934-443d-9265-555dad336813&quot; /&gt;&lt;item duration=&quot;30&quot; id=&quot;70a0e527-f86c-4141-ab39-cfcc7cedb5c8&quot; parentId=&quot;&quot; level=&quot;1&quot; generateAgendaSlide=&quot;1&quot; showAgendaItem=&quot;1&quot; isBreak=&quot;0&quot; topic=&quot;Conclusion and Outlook&quot; agendaSlideId=&quot;9145189b-462c-4204-ab75-098326eb84b6&quot; /&gt;&lt;/items&gt;&lt;/agenda&gt;&lt;/contents&gt;&lt;/ee4p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Topic"/>
  <p:tag name="EE4P_AGENDAWIZARD_CONTENT" val="/Conclusion and Outlook"/>
  <p:tag name="EE4P_AGENDAWIZARD_PROPERTIES" val="81.28071/234.1862/433.8252/44.5306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Elemen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Topic"/>
  <p:tag name="EE4P_AGENDAWIZARD_CONTENT" val="/Conclusion and Outlook"/>
  <p:tag name="EE4P_AGENDAWIZARD_PROPERTIES" val="81.28071/234.1862/433.8252/44.5306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ItemNo"/>
  <p:tag name="EE4P_AGENDAWIZARD_CONTENT" val="/3"/>
  <p:tag name="EE4P_AGENDAWIZARD_PROPERTIES" val="31.12504/234.1862/44.53071/44.5306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54b181dd-779d-49ad-b71c-0d824b6ce194_Topic"/>
  <p:tag name="EE4P_AGENDAWIZARD_CONTENT" val="/Building an Image Recognition Application"/>
  <p:tag name="EE4P_AGENDAWIZARD_PROPERTIES" val="81.28071/184.0306/433.8252/44.5306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54b181dd-779d-49ad-b71c-0d824b6ce194_ItemNo"/>
  <p:tag name="EE4P_AGENDAWIZARD_CONTENT" val="/2"/>
  <p:tag name="EE4P_AGENDAWIZARD_PROPERTIES" val="31.12504/184.0306/44.53071/44.530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Topic"/>
  <p:tag name="EE4P_AGENDAWIZARD_CONTENT" val="/Motivation"/>
  <p:tag name="EE4P_AGENDAWIZARD_PROPERTIES" val="81.28071/133.875/433.8252/44.5305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ItemNo"/>
  <p:tag name="EE4P_AGENDAWIZARD_CONTENT" val="/1"/>
  <p:tag name="EE4P_AGENDAWIZARD_PROPERTIES" val="31.12504/133.875/44.53071/44.530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ItemNo"/>
  <p:tag name="EE4P_AGENDAWIZARD_CONTENT" val="/3"/>
  <p:tag name="EE4P_AGENDAWIZARD_PROPERTIES" val="31.12504/234.1862/44.53071/44.5306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Topic"/>
  <p:tag name="EE4P_AGENDAWIZARD_CONTENT" val="/Conclusion and Outlook"/>
  <p:tag name="EE4P_AGENDAWIZARD_PROPERTIES" val="81.28071/234.1862/433.8252/44.5306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Elemen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Topic"/>
  <p:tag name="EE4P_AGENDAWIZARD_CONTENT" val="/Conclusion and Outlook"/>
  <p:tag name="EE4P_AGENDAWIZARD_PROPERTIES" val="81.28071/234.1862/433.8252/44.5306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ItemNo"/>
  <p:tag name="EE4P_AGENDAWIZARD_CONTENT" val="/3"/>
  <p:tag name="EE4P_AGENDAWIZARD_PROPERTIES" val="31.12504/234.1862/44.53071/44.5306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54b181dd-779d-49ad-b71c-0d824b6ce194_Topic"/>
  <p:tag name="EE4P_AGENDAWIZARD_CONTENT" val="/Building an Image Recognition Application"/>
  <p:tag name="EE4P_AGENDAWIZARD_PROPERTIES" val="81.28071/184.0306/433.8252/44.5306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54b181dd-779d-49ad-b71c-0d824b6ce194_ItemNo"/>
  <p:tag name="EE4P_AGENDAWIZARD_CONTENT" val="/2"/>
  <p:tag name="EE4P_AGENDAWIZARD_PROPERTIES" val="31.12504/184.0306/44.53071/44.5306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Topic"/>
  <p:tag name="EE4P_AGENDAWIZARD_CONTENT" val="/Motivation"/>
  <p:tag name="EE4P_AGENDAWIZARD_PROPERTIES" val="81.28071/133.875/433.8252/44.530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a53e7d98-fb91-4b4a-868c-b4530f29ac09_ItemNo"/>
  <p:tag name="EE4P_AGENDAWIZARD_CONTENT" val="/1"/>
  <p:tag name="EE4P_AGENDAWIZARD_PROPERTIES" val="31.12504/133.875/44.53071/44.530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item_9145189b-462c-4204-ab75-098326eb84b6_ItemNo"/>
  <p:tag name="EE4P_AGENDAWIZARD_CONTENT" val="/3"/>
  <p:tag name="EE4P_AGENDAWIZARD_PROPERTIES" val="31.12504/234.1862/44.53071/44.53063"/>
</p:tagLst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389"/>
      </a:accent1>
      <a:accent2>
        <a:srgbClr val="ED7D31"/>
      </a:accent2>
      <a:accent3>
        <a:srgbClr val="A5A5A5"/>
      </a:accent3>
      <a:accent4>
        <a:srgbClr val="65B2F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I_2019new" id="{B0522339-61DB-4FFC-8147-8C9A390887E5}" vid="{812D3036-2B45-4982-9CD2-A864487E86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33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</vt:lpstr>
      <vt:lpstr>Thema xy</vt:lpstr>
      <vt:lpstr>Agenda</vt:lpstr>
      <vt:lpstr>PowerPoint-Präsentation</vt:lpstr>
      <vt:lpstr>Agenda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Vorstellung des Lehrstuhls für BWL und Wirtschaftsinformatik Prof. Dr. Axel Winkelmann</dc:title>
  <dc:creator>fag78yk</dc:creator>
  <cp:lastModifiedBy>Anna Fuchs</cp:lastModifiedBy>
  <cp:revision>15</cp:revision>
  <dcterms:created xsi:type="dcterms:W3CDTF">2019-03-15T13:23:56Z</dcterms:created>
  <dcterms:modified xsi:type="dcterms:W3CDTF">2019-07-25T11:30:52Z</dcterms:modified>
</cp:coreProperties>
</file>